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8" r:id="rId4"/>
    <p:sldId id="260" r:id="rId5"/>
    <p:sldId id="263" r:id="rId6"/>
    <p:sldId id="265" r:id="rId7"/>
    <p:sldId id="270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5" y="230709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03944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A15769-0D1B-B57E-F06D-3619A72903D2}"/>
              </a:ext>
            </a:extLst>
          </p:cNvPr>
          <p:cNvSpPr txBox="1"/>
          <p:nvPr/>
        </p:nvSpPr>
        <p:spPr>
          <a:xfrm>
            <a:off x="0" y="1264261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77122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77122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05922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05922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34722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5" grpId="0" uiExpand="1" build="p"/>
      <p:bldP spid="6" grpId="0" uiExpand="1" build="p"/>
      <p:bldP spid="7" grpId="0" uiExpand="1" build="p"/>
      <p:bldP spid="8" grpId="0" uiExpand="1" build="p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3752067" y="1437814"/>
            <a:ext cx="4687866" cy="3010810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11965367" cy="36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BFA0C42B-5933-62BA-1D08-1FD790C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9" y="2258082"/>
            <a:ext cx="7767484" cy="436921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3260928" y="230709"/>
            <a:ext cx="56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5400" dirty="0"/>
              <a:t>ゲーム画面イメージ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54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エレコム ゲームパッド USB接続 Xinput/DirectInput両対応 Xbox系12ボタン振動/連射 【ドラゴンクエストX  眠れる勇者と導きの盟友 推奨】 ブラック JC-U3613MBK">
            <a:extLst>
              <a:ext uri="{FF2B5EF4-FFF2-40B4-BE49-F238E27FC236}">
                <a16:creationId xmlns:a16="http://schemas.microsoft.com/office/drawing/2014/main" id="{3A925B19-7536-4600-8697-B971E518D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95" b="92803" l="8268" r="89730">
                        <a14:foregroundMark x1="8529" y1="55546" x2="8703" y2="61473"/>
                        <a14:foregroundMark x1="75283" y1="90262" x2="80244" y2="92887"/>
                        <a14:foregroundMark x1="72672" y1="9229" x2="72672" y2="9229"/>
                        <a14:foregroundMark x1="34552" y1="26418" x2="31158" y2="25910"/>
                        <a14:foregroundMark x1="75544" y1="5165" x2="76501" y2="3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" b="4795"/>
          <a:stretch/>
        </p:blipFill>
        <p:spPr bwMode="auto">
          <a:xfrm>
            <a:off x="2148840" y="-17908"/>
            <a:ext cx="7069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50BBA6-7BC8-B8C4-758D-E09322CDA8F9}"/>
              </a:ext>
            </a:extLst>
          </p:cNvPr>
          <p:cNvCxnSpPr>
            <a:cxnSpLocks/>
          </p:cNvCxnSpPr>
          <p:nvPr/>
        </p:nvCxnSpPr>
        <p:spPr>
          <a:xfrm flipH="1">
            <a:off x="8040283" y="1768505"/>
            <a:ext cx="582721" cy="114184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FF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29EC02-344F-A6A0-BB07-D5A869101579}"/>
              </a:ext>
            </a:extLst>
          </p:cNvPr>
          <p:cNvSpPr txBox="1"/>
          <p:nvPr/>
        </p:nvSpPr>
        <p:spPr>
          <a:xfrm>
            <a:off x="7633434" y="1383161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600" i="0" dirty="0">
                <a:effectLst>
                  <a:glow rad="762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モテボタン</a:t>
            </a:r>
            <a:endParaRPr lang="en-US" sz="3600" i="0" dirty="0">
              <a:effectLst>
                <a:glow rad="76200">
                  <a:srgbClr val="FFFF00"/>
                </a:glow>
                <a:outerShdw blurRad="38100" dist="508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FB7FA1-167D-166F-5810-AA34D967E196}"/>
              </a:ext>
            </a:extLst>
          </p:cNvPr>
          <p:cNvCxnSpPr>
            <a:cxnSpLocks/>
          </p:cNvCxnSpPr>
          <p:nvPr/>
        </p:nvCxnSpPr>
        <p:spPr>
          <a:xfrm flipV="1">
            <a:off x="8117021" y="2910348"/>
            <a:ext cx="1386348" cy="69282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ACAFC5-FCFB-321D-8ACE-B8E541A79586}"/>
              </a:ext>
            </a:extLst>
          </p:cNvPr>
          <p:cNvSpPr txBox="1"/>
          <p:nvPr/>
        </p:nvSpPr>
        <p:spPr>
          <a:xfrm>
            <a:off x="9218234" y="2518356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投げ</a:t>
            </a:r>
            <a:r>
              <a:rPr lang="en-US" altLang="ja-JP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/</a:t>
            </a:r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キャッチ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B65B30C-7E2B-E371-C9B8-FEB151CE2924}"/>
              </a:ext>
            </a:extLst>
          </p:cNvPr>
          <p:cNvCxnSpPr>
            <a:cxnSpLocks/>
          </p:cNvCxnSpPr>
          <p:nvPr/>
        </p:nvCxnSpPr>
        <p:spPr>
          <a:xfrm>
            <a:off x="7423847" y="3884408"/>
            <a:ext cx="1578077" cy="1021889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accent3">
                <a:lumMod val="60000"/>
                <a:lumOff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9846940-7200-463A-6E92-5A445D8AC87C}"/>
              </a:ext>
            </a:extLst>
          </p:cNvPr>
          <p:cNvSpPr txBox="1"/>
          <p:nvPr/>
        </p:nvSpPr>
        <p:spPr>
          <a:xfrm>
            <a:off x="8810195" y="4541203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006FD8-F595-0137-4007-A34E1234869A}"/>
              </a:ext>
            </a:extLst>
          </p:cNvPr>
          <p:cNvCxnSpPr>
            <a:cxnSpLocks/>
          </p:cNvCxnSpPr>
          <p:nvPr/>
        </p:nvCxnSpPr>
        <p:spPr>
          <a:xfrm flipV="1">
            <a:off x="3997960" y="2180636"/>
            <a:ext cx="736872" cy="2460912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AD0995C-29DC-6AE8-0E9F-BE06056F3B44}"/>
              </a:ext>
            </a:extLst>
          </p:cNvPr>
          <p:cNvCxnSpPr>
            <a:cxnSpLocks/>
          </p:cNvCxnSpPr>
          <p:nvPr/>
        </p:nvCxnSpPr>
        <p:spPr>
          <a:xfrm flipV="1">
            <a:off x="3340981" y="3429000"/>
            <a:ext cx="1470589" cy="221471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48F020-618B-ABB5-48A3-7F10153D339C}"/>
              </a:ext>
            </a:extLst>
          </p:cNvPr>
          <p:cNvSpPr txBox="1"/>
          <p:nvPr/>
        </p:nvSpPr>
        <p:spPr>
          <a:xfrm>
            <a:off x="2489039" y="5187534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026" name="Picture 2" descr="10/31...フライングパワーディスク｢Switch：WINDJAMMERS 2｣ | 千早のレトロから最新まで2日に1件ゲームブログ">
            <a:extLst>
              <a:ext uri="{FF2B5EF4-FFF2-40B4-BE49-F238E27FC236}">
                <a16:creationId xmlns:a16="http://schemas.microsoft.com/office/drawing/2014/main" id="{ED1A9586-CEE7-5A98-314E-FEEEA6FE6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0" t="36140" r="13881" b="27712"/>
          <a:stretch/>
        </p:blipFill>
        <p:spPr bwMode="auto">
          <a:xfrm>
            <a:off x="252046" y="4131597"/>
            <a:ext cx="2164375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05A2446-4AB7-4F2B-F2B6-8EC3F94B0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643" b="97643" l="54336" r="79254">
                        <a14:foregroundMark x1="58836" y1="79714" x2="59934" y2="79357"/>
                        <a14:foregroundMark x1="59385" y1="78714" x2="59934" y2="78714"/>
                        <a14:foregroundMark x1="54336" y1="91643" x2="54336" y2="91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98" t="77630" r="19404" b="2056"/>
          <a:stretch/>
        </p:blipFill>
        <p:spPr bwMode="auto">
          <a:xfrm>
            <a:off x="81263" y="639894"/>
            <a:ext cx="2174152" cy="2332608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63500" dist="88900" dir="6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9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2212138" y="967713"/>
            <a:ext cx="679064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02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536098" y="0"/>
            <a:ext cx="911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4.16667E-6 1.48148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2479956" y="967712"/>
            <a:ext cx="600036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02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02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2935520" y="0"/>
            <a:ext cx="632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1.48148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1784572" y="239977"/>
            <a:ext cx="8622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224099" y="1211009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76" y="1033049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168635" y="3093457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536694" y="3207163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198670" y="493976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98670" y="1736523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-129505" y="1943966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-279612" y="2534609"/>
            <a:ext cx="115195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7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50116" y="880839"/>
            <a:ext cx="1209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96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-285223" y="2349943"/>
            <a:ext cx="1153072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99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103289" y="673090"/>
            <a:ext cx="99854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11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46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78</Words>
  <Application>Microsoft Office PowerPoint</Application>
  <PresentationFormat>ワイド画面</PresentationFormat>
  <Paragraphs>28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HGP行書体</vt:lpstr>
      <vt:lpstr>HGP創英角ｺﾞｼｯｸUB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31</cp:revision>
  <dcterms:created xsi:type="dcterms:W3CDTF">2024-10-07T00:43:34Z</dcterms:created>
  <dcterms:modified xsi:type="dcterms:W3CDTF">2024-10-07T01:29:08Z</dcterms:modified>
</cp:coreProperties>
</file>